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BECA9-268F-BE58-60C2-8BED22C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91C162AC-4AA2-6594-AFEB-E00AB1D7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0439033-9CB1-F9FB-7315-82CDFB47F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6E2B34-7483-F6A0-9ED4-253163804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C483-8662-9ED7-4A30-DB83B577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3D5CF4-0EDF-A4C8-8D94-F8340953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D393A139-9B2C-E891-EBFF-25379817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A3DE3D85-8FDC-2376-2397-A174EA37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52AF62-B3A4-940D-CF57-9476C304D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084F-8D0C-D524-CCF3-245699F1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D10625-514E-B40A-EDB3-2DA4DEE3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E25BF70D-1484-4E51-2209-D86B90AF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11" name="그림 10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46210D6-66FF-8E50-C219-E82917D5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5244A-6868-7C8E-E49F-3CA8187C3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F067-16BF-36ED-DE1B-81FE9E88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0975F5-8CF2-981A-0139-4E4C02C0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4A6A-3F1C-6A90-DA84-49B67261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8165DBC-1C6B-96EC-6719-DAAE92E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0</Words>
  <Application>Microsoft Office PowerPoint</Application>
  <PresentationFormat>와이드스크린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885</cp:revision>
  <dcterms:created xsi:type="dcterms:W3CDTF">2024-10-29T05:59:45Z</dcterms:created>
  <dcterms:modified xsi:type="dcterms:W3CDTF">2024-12-10T08:01:22Z</dcterms:modified>
</cp:coreProperties>
</file>